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700B6-BCAF-436D-8726-9FADE70F1A31}" type="datetimeFigureOut">
              <a:rPr lang="ru-RU" smtClean="0"/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89CA6-723D-4CA8-9DF0-1390410A37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а 1 из 1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7620" y="3143248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8-800-2000-122</a:t>
            </a:r>
            <a:endParaRPr lang="ru-RU" sz="1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2786043" y="142852"/>
            <a:ext cx="4000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1214422"/>
            <a:ext cx="2571768" cy="2500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ТЕЛЕФОН ДОВЕРИЯ</a:t>
            </a:r>
          </a:p>
          <a:p>
            <a:pPr algn="ctr"/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«ДИАЛОГ»</a:t>
            </a:r>
          </a:p>
          <a:p>
            <a:pPr algn="ctr"/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32-40-53</a:t>
            </a:r>
          </a:p>
          <a:p>
            <a:pPr algn="ctr"/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г.АЛЬМЕТЬЕВСК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АБАК</dc:creator>
  <cp:lastModifiedBy>АБАК</cp:lastModifiedBy>
  <cp:revision>2</cp:revision>
  <dcterms:created xsi:type="dcterms:W3CDTF">2012-09-10T08:30:38Z</dcterms:created>
  <dcterms:modified xsi:type="dcterms:W3CDTF">2012-09-10T08:49:55Z</dcterms:modified>
</cp:coreProperties>
</file>